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4A5D8DC-902E-42D0-B094-D7B51949D1BB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BF1D789-D42E-40DD-BF46-D52B77AAC7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pPr algn="l"/>
            <a:r>
              <a:rPr lang="en-US" dirty="0" smtClean="0"/>
              <a:t>How do you say “to be” in Spanish?</a:t>
            </a:r>
          </a:p>
          <a:p>
            <a:pPr algn="l"/>
            <a:r>
              <a:rPr lang="en-US" dirty="0" smtClean="0"/>
              <a:t>Hint: there are 2 ways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-304800"/>
            <a:ext cx="7772400" cy="1470025"/>
          </a:xfrm>
        </p:spPr>
        <p:txBody>
          <a:bodyPr/>
          <a:lstStyle/>
          <a:p>
            <a:r>
              <a:rPr lang="en-US" dirty="0" smtClean="0"/>
              <a:t>Hagan </a:t>
            </a:r>
            <a:r>
              <a:rPr lang="en-US" dirty="0" err="1" smtClean="0"/>
              <a:t>Ahora</a:t>
            </a:r>
            <a:endParaRPr lang="en-US" dirty="0"/>
          </a:p>
        </p:txBody>
      </p:sp>
      <p:pic>
        <p:nvPicPr>
          <p:cNvPr id="1026" name="Picture 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381000"/>
            <a:ext cx="1164031" cy="1826971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"/>
            <a:ext cx="1119814" cy="1185519"/>
          </a:xfrm>
          <a:prstGeom prst="rect">
            <a:avLst/>
          </a:prstGeom>
          <a:noFill/>
        </p:spPr>
      </p:pic>
      <p:pic>
        <p:nvPicPr>
          <p:cNvPr id="1028" name="Picture 4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4800600"/>
            <a:ext cx="1100023" cy="1805026"/>
          </a:xfrm>
          <a:prstGeom prst="rect">
            <a:avLst/>
          </a:prstGeom>
          <a:noFill/>
        </p:spPr>
      </p:pic>
      <p:pic>
        <p:nvPicPr>
          <p:cNvPr id="1029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5257800"/>
            <a:ext cx="1175372" cy="1115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 vs. </a:t>
            </a:r>
            <a:r>
              <a:rPr lang="en-US" dirty="0" err="1" smtClean="0"/>
              <a:t>Estar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Ser- to be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sz="2400" dirty="0" smtClean="0"/>
              <a:t>You use it for:</a:t>
            </a:r>
          </a:p>
          <a:p>
            <a:pPr>
              <a:buNone/>
            </a:pPr>
            <a:r>
              <a:rPr lang="en-US" sz="2400" dirty="0" smtClean="0"/>
              <a:t>P-profession</a:t>
            </a:r>
          </a:p>
          <a:p>
            <a:pPr>
              <a:buNone/>
            </a:pPr>
            <a:r>
              <a:rPr lang="en-US" sz="2400" dirty="0" smtClean="0"/>
              <a:t>O-origin (nationality)</a:t>
            </a:r>
          </a:p>
          <a:p>
            <a:pPr>
              <a:buNone/>
            </a:pPr>
            <a:r>
              <a:rPr lang="en-US" sz="2400" dirty="0" smtClean="0"/>
              <a:t>P-permanent characteristics</a:t>
            </a:r>
          </a:p>
          <a:p>
            <a:pPr>
              <a:buNone/>
            </a:pPr>
            <a:r>
              <a:rPr lang="en-US" sz="2000" dirty="0" smtClean="0"/>
              <a:t>   (physical and personality traits)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286000"/>
          <a:ext cx="6096000" cy="1112520"/>
        </p:xfrm>
        <a:graphic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Son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8600" y="38862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use ser with these adjectives:</a:t>
            </a:r>
            <a:endParaRPr lang="en-US" dirty="0"/>
          </a:p>
        </p:txBody>
      </p:sp>
      <p:pic>
        <p:nvPicPr>
          <p:cNvPr id="2050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533400"/>
            <a:ext cx="1829714" cy="1565453"/>
          </a:xfrm>
          <a:prstGeom prst="rect">
            <a:avLst/>
          </a:prstGeom>
          <a:noFill/>
        </p:spPr>
      </p:pic>
      <p:pic>
        <p:nvPicPr>
          <p:cNvPr id="2051" name="Picture 3" descr="C:\InetTemp\Content.IE5\QI15S0U7\MC9001407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8600"/>
            <a:ext cx="894553" cy="1417167"/>
          </a:xfrm>
          <a:prstGeom prst="rect">
            <a:avLst/>
          </a:prstGeom>
          <a:noFill/>
        </p:spPr>
      </p:pic>
      <p:pic>
        <p:nvPicPr>
          <p:cNvPr id="2052" name="Picture 4" descr="C:\Program Files\Microsoft Office\MEDIA\CAGCAT10\j033511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4724400"/>
            <a:ext cx="1666799" cy="1666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err="1" smtClean="0"/>
              <a:t>Estar</a:t>
            </a:r>
            <a:r>
              <a:rPr lang="en-US" dirty="0" smtClean="0"/>
              <a:t>- to be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F-feelings</a:t>
            </a:r>
          </a:p>
          <a:p>
            <a:pPr>
              <a:buNone/>
            </a:pPr>
            <a:r>
              <a:rPr lang="en-US" dirty="0" smtClean="0"/>
              <a:t>E- emotions</a:t>
            </a:r>
          </a:p>
          <a:p>
            <a:pPr>
              <a:buNone/>
            </a:pPr>
            <a:r>
              <a:rPr lang="en-US" dirty="0" smtClean="0"/>
              <a:t>L-locations</a:t>
            </a:r>
          </a:p>
          <a:p>
            <a:pPr>
              <a:buNone/>
            </a:pPr>
            <a:r>
              <a:rPr lang="en-US" dirty="0" smtClean="0"/>
              <a:t>T-temporary states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524000"/>
          <a:ext cx="6096000" cy="1112520"/>
        </p:xfrm>
        <a:graphic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estoy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estamos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estás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está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están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62400" y="2971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use </a:t>
            </a:r>
            <a:r>
              <a:rPr lang="en-US" dirty="0" err="1" smtClean="0"/>
              <a:t>estar</a:t>
            </a:r>
            <a:r>
              <a:rPr lang="en-US" dirty="0" smtClean="0"/>
              <a:t> with these adjective:</a:t>
            </a:r>
            <a:endParaRPr lang="en-US" dirty="0"/>
          </a:p>
        </p:txBody>
      </p:sp>
      <p:pic>
        <p:nvPicPr>
          <p:cNvPr id="3074" name="Picture 2" descr="C:\InetTemp\Content.IE5\K8YAPOVU\MC90044028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04800"/>
            <a:ext cx="2209800" cy="972312"/>
          </a:xfrm>
          <a:prstGeom prst="rect">
            <a:avLst/>
          </a:prstGeom>
          <a:noFill/>
        </p:spPr>
      </p:pic>
      <p:pic>
        <p:nvPicPr>
          <p:cNvPr id="3075" name="Picture 3" descr="C:\InetTemp\Content.IE5\THFHTV0N\MC91021734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04800"/>
            <a:ext cx="902513" cy="932688"/>
          </a:xfrm>
          <a:prstGeom prst="rect">
            <a:avLst/>
          </a:prstGeom>
          <a:noFill/>
        </p:spPr>
      </p:pic>
      <p:pic>
        <p:nvPicPr>
          <p:cNvPr id="3076" name="Picture 4" descr="C:\InetTemp\Content.IE5\QI15S0U7\MC90008904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4724400"/>
            <a:ext cx="1795882" cy="1593799"/>
          </a:xfrm>
          <a:prstGeom prst="rect">
            <a:avLst/>
          </a:prstGeom>
          <a:noFill/>
        </p:spPr>
      </p:pic>
      <p:pic>
        <p:nvPicPr>
          <p:cNvPr id="3077" name="Picture 5" descr="C:\InetTemp\Content.IE5\THFHTV0N\MC90010518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5029200"/>
            <a:ext cx="1400493" cy="15078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smtClean="0"/>
              <a:t>Are these adjectives Ser or </a:t>
            </a:r>
            <a:r>
              <a:rPr lang="en-US" dirty="0" err="1" smtClean="0"/>
              <a:t>Estar</a:t>
            </a:r>
            <a:r>
              <a:rPr lang="en-US" dirty="0"/>
              <a:t>?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hy?</a:t>
            </a:r>
          </a:p>
          <a:p>
            <a:r>
              <a:rPr lang="en-US" dirty="0" err="1" smtClean="0"/>
              <a:t>Pelirrojo</a:t>
            </a:r>
            <a:endParaRPr lang="en-US" dirty="0" smtClean="0"/>
          </a:p>
          <a:p>
            <a:r>
              <a:rPr lang="en-US" dirty="0" smtClean="0"/>
              <a:t>Alto</a:t>
            </a:r>
          </a:p>
          <a:p>
            <a:r>
              <a:rPr lang="en-US" dirty="0" err="1" smtClean="0"/>
              <a:t>Cansado</a:t>
            </a:r>
            <a:endParaRPr lang="en-US" dirty="0" smtClean="0"/>
          </a:p>
          <a:p>
            <a:r>
              <a:rPr lang="en-US" dirty="0" err="1" smtClean="0"/>
              <a:t>Feliz</a:t>
            </a:r>
            <a:endParaRPr lang="en-US" dirty="0" smtClean="0"/>
          </a:p>
          <a:p>
            <a:r>
              <a:rPr lang="en-US" dirty="0" err="1" smtClean="0"/>
              <a:t>Joven</a:t>
            </a:r>
            <a:endParaRPr lang="en-US" dirty="0" smtClean="0"/>
          </a:p>
          <a:p>
            <a:r>
              <a:rPr lang="en-US" dirty="0" err="1" smtClean="0"/>
              <a:t>Venezolano</a:t>
            </a:r>
            <a:endParaRPr lang="en-US" dirty="0" smtClean="0"/>
          </a:p>
          <a:p>
            <a:r>
              <a:rPr lang="en-US" dirty="0" err="1" smtClean="0"/>
              <a:t>Lejos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A la </a:t>
            </a:r>
            <a:r>
              <a:rPr lang="en-US" dirty="0" err="1" smtClean="0"/>
              <a:t>izquierda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Artista</a:t>
            </a:r>
            <a:endParaRPr lang="en-US" dirty="0" smtClean="0"/>
          </a:p>
          <a:p>
            <a:r>
              <a:rPr lang="en-US" dirty="0" err="1" smtClean="0"/>
              <a:t>Trabajador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Matamoscas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6854218"/>
              </p:ext>
            </p:extLst>
          </p:nvPr>
        </p:nvGraphicFramePr>
        <p:xfrm>
          <a:off x="301625" y="1527174"/>
          <a:ext cx="8385176" cy="304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2588"/>
                <a:gridCol w="4192588"/>
              </a:tblGrid>
              <a:tr h="3044825">
                <a:tc>
                  <a:txBody>
                    <a:bodyPr/>
                    <a:lstStyle/>
                    <a:p>
                      <a:pPr algn="ctr"/>
                      <a:endParaRPr lang="en-US" sz="6600" dirty="0" smtClean="0"/>
                    </a:p>
                    <a:p>
                      <a:pPr algn="ctr"/>
                      <a:r>
                        <a:rPr lang="en-US" sz="6600" dirty="0" smtClean="0"/>
                        <a:t>SER</a:t>
                      </a:r>
                      <a:endParaRPr lang="en-US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6600" dirty="0" smtClean="0"/>
                    </a:p>
                    <a:p>
                      <a:pPr algn="ctr"/>
                      <a:r>
                        <a:rPr lang="en-US" sz="6600" dirty="0" smtClean="0"/>
                        <a:t>ESTAR</a:t>
                      </a:r>
                      <a:endParaRPr lang="en-US" sz="6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373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a </a:t>
            </a:r>
            <a:r>
              <a:rPr lang="en-US" dirty="0" err="1" smtClean="0"/>
              <a:t>Shakira</a:t>
            </a:r>
            <a:r>
              <a:rPr lang="en-US" dirty="0" smtClean="0"/>
              <a:t> </a:t>
            </a:r>
            <a:r>
              <a:rPr lang="en-US" smtClean="0"/>
              <a:t>y Fidel Castro</a:t>
            </a:r>
            <a:endParaRPr lang="en-US" dirty="0"/>
          </a:p>
        </p:txBody>
      </p:sp>
      <p:pic>
        <p:nvPicPr>
          <p:cNvPr id="4" name="Content Placeholder 3" descr="Shakira200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447800"/>
            <a:ext cx="1534176" cy="1703387"/>
          </a:xfrm>
        </p:spPr>
      </p:pic>
      <p:pic>
        <p:nvPicPr>
          <p:cNvPr id="5" name="Picture 4" descr="castr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1600200"/>
            <a:ext cx="1776413" cy="1455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394</TotalTime>
  <Words>110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Hagan Ahora</vt:lpstr>
      <vt:lpstr>Ser vs. Estar</vt:lpstr>
      <vt:lpstr>PowerPoint Presentation</vt:lpstr>
      <vt:lpstr>PowerPoint Presentation</vt:lpstr>
      <vt:lpstr>Matamoscas</vt:lpstr>
      <vt:lpstr>Describe a Shakira y Fidel Castro</vt:lpstr>
    </vt:vector>
  </TitlesOfParts>
  <Company>Peekskill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Hagan Ahora</dc:title>
  <dc:creator>template</dc:creator>
  <cp:lastModifiedBy>Rebecca Cordova</cp:lastModifiedBy>
  <cp:revision>30</cp:revision>
  <dcterms:created xsi:type="dcterms:W3CDTF">2010-11-09T17:38:12Z</dcterms:created>
  <dcterms:modified xsi:type="dcterms:W3CDTF">2015-10-14T13:27:43Z</dcterms:modified>
</cp:coreProperties>
</file>